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F31AB-CFD2-4033-ACF4-0603AF9BA9EE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D5221-B876-4693-9875-BB10E278E77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5221-B876-4693-9875-BB10E278E770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5451D-083E-4922-973E-CC116F3A7825}" type="datetimeFigureOut">
              <a:rPr lang="pl-PL" smtClean="0"/>
              <a:pPr/>
              <a:t>2015-09-04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7F083-8AE0-455B-AB59-9C687219227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video" Target="file:///E:\Klaffer%202015\B612-2015-08-22-19-23-40.mp4" TargetMode="External"/><Relationship Id="rId7" Type="http://schemas.openxmlformats.org/officeDocument/2006/relationships/image" Target="../media/image95.jpeg"/><Relationship Id="rId2" Type="http://schemas.openxmlformats.org/officeDocument/2006/relationships/video" Target="file:///E:\Klaffer%202015\B612-2015-08-22-14-04-50.mp4" TargetMode="External"/><Relationship Id="rId1" Type="http://schemas.openxmlformats.org/officeDocument/2006/relationships/video" Target="file:///E:\Klaffer%202015\B612-2015-08-22-13-41-03.mp4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8.png"/><Relationship Id="rId4" Type="http://schemas.openxmlformats.org/officeDocument/2006/relationships/video" Target="file:///E:\Klaffer%202015\B612-2015-08-25-15-48-59.mp4" TargetMode="External"/><Relationship Id="rId9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Klaffer%202015\B612-2015-08-29-08-21-17.mp4" TargetMode="External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video" Target="file:///E:\Klaffer%202015\B612-2015-08-27-12-33-22.mp4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video" Target="file:///E:\Klaffer%202015\B612-2015-08-27-19-36-31.mp4" TargetMode="External"/><Relationship Id="rId1" Type="http://schemas.openxmlformats.org/officeDocument/2006/relationships/video" Target="file:///E:\Klaffer%202015\B612-2015-08-21-12-17-43.mp4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jpeg"/><Relationship Id="rId1" Type="http://schemas.openxmlformats.org/officeDocument/2006/relationships/video" Target="file:///E:\Klaffer%202015\B612-2015-08-26-12-01-54.mp4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Klaffer%202015\B612-2015-08-22-19-23-11.mp4" TargetMode="Externa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1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jpeg"/><Relationship Id="rId1" Type="http://schemas.openxmlformats.org/officeDocument/2006/relationships/video" Target="file:///E:\Klaffer%202015\B612-2015-08-27-19-36-31.mp4" TargetMode="External"/><Relationship Id="rId6" Type="http://schemas.openxmlformats.org/officeDocument/2006/relationships/image" Target="../media/image85.jpeg"/><Relationship Id="rId11" Type="http://schemas.openxmlformats.org/officeDocument/2006/relationships/image" Target="../media/image46.jpeg"/><Relationship Id="rId5" Type="http://schemas.openxmlformats.org/officeDocument/2006/relationships/image" Target="../media/image84.jpeg"/><Relationship Id="rId15" Type="http://schemas.openxmlformats.org/officeDocument/2006/relationships/image" Target="../media/image93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B612-2015-08-29-08-18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445224"/>
            <a:ext cx="1491430" cy="1988574"/>
          </a:xfrm>
          <a:prstGeom prst="rect">
            <a:avLst/>
          </a:prstGeom>
        </p:spPr>
      </p:pic>
      <p:pic>
        <p:nvPicPr>
          <p:cNvPr id="20" name="Obraz 19" descr="B612-2015-08-27-19-34-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475" y="3861048"/>
            <a:ext cx="2209525" cy="1657144"/>
          </a:xfrm>
          <a:prstGeom prst="rect">
            <a:avLst/>
          </a:prstGeom>
        </p:spPr>
      </p:pic>
      <p:pic>
        <p:nvPicPr>
          <p:cNvPr id="17" name="Obraz 16" descr="B612-2015-08-27-13-02-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861048"/>
            <a:ext cx="1491430" cy="1988574"/>
          </a:xfrm>
          <a:prstGeom prst="rect">
            <a:avLst/>
          </a:prstGeom>
        </p:spPr>
      </p:pic>
      <p:pic>
        <p:nvPicPr>
          <p:cNvPr id="14" name="Obraz 13" descr="B612-2015-08-27-11-34-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789040"/>
            <a:ext cx="2209525" cy="1657144"/>
          </a:xfrm>
          <a:prstGeom prst="rect">
            <a:avLst/>
          </a:prstGeom>
        </p:spPr>
      </p:pic>
      <p:pic>
        <p:nvPicPr>
          <p:cNvPr id="22" name="Obraz 21" descr="B612-2015-08-29-19-15-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789040"/>
            <a:ext cx="2209525" cy="1657144"/>
          </a:xfrm>
          <a:prstGeom prst="rect">
            <a:avLst/>
          </a:prstGeom>
        </p:spPr>
      </p:pic>
      <p:pic>
        <p:nvPicPr>
          <p:cNvPr id="10" name="Obraz 9" descr="B612-2015-08-24-14-50-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5728" y="0"/>
            <a:ext cx="2448272" cy="1916832"/>
          </a:xfrm>
          <a:prstGeom prst="rect">
            <a:avLst/>
          </a:prstGeom>
        </p:spPr>
      </p:pic>
      <p:pic>
        <p:nvPicPr>
          <p:cNvPr id="5" name="Obraz 4" descr="11951768_10205012260534784_2390866915862128672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0"/>
            <a:ext cx="2880320" cy="1911212"/>
          </a:xfrm>
          <a:prstGeom prst="rect">
            <a:avLst/>
          </a:prstGeom>
        </p:spPr>
      </p:pic>
      <p:pic>
        <p:nvPicPr>
          <p:cNvPr id="8" name="Obraz 7" descr="B612-2015-08-23-19-11-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1760" y="0"/>
            <a:ext cx="1440160" cy="1920213"/>
          </a:xfrm>
          <a:prstGeom prst="rect">
            <a:avLst/>
          </a:prstGeom>
        </p:spPr>
      </p:pic>
      <p:pic>
        <p:nvPicPr>
          <p:cNvPr id="12" name="Obraz 11" descr="B612-2015-08-26-18-52-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0"/>
            <a:ext cx="2555776" cy="1916832"/>
          </a:xfrm>
          <a:prstGeom prst="rect">
            <a:avLst/>
          </a:prstGeom>
        </p:spPr>
      </p:pic>
      <p:pic>
        <p:nvPicPr>
          <p:cNvPr id="16" name="Obraz 15" descr="B612-2015-08-27-11-52-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11960" y="3861048"/>
            <a:ext cx="1491430" cy="1988574"/>
          </a:xfrm>
          <a:prstGeom prst="rect">
            <a:avLst/>
          </a:prstGeom>
        </p:spPr>
      </p:pic>
      <p:pic>
        <p:nvPicPr>
          <p:cNvPr id="28" name="Obraz 27" descr="IMG_20150828_13092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71800" y="5445224"/>
            <a:ext cx="2511602" cy="1412776"/>
          </a:xfrm>
          <a:prstGeom prst="rect">
            <a:avLst/>
          </a:prstGeom>
        </p:spPr>
      </p:pic>
      <p:pic>
        <p:nvPicPr>
          <p:cNvPr id="7" name="Obraz 6" descr="B612-2015-08-22-14-20-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6096" y="1916832"/>
            <a:ext cx="1458162" cy="1944216"/>
          </a:xfrm>
          <a:prstGeom prst="rect">
            <a:avLst/>
          </a:prstGeom>
        </p:spPr>
      </p:pic>
      <p:pic>
        <p:nvPicPr>
          <p:cNvPr id="13" name="Obraz 12" descr="B612-2015-08-21-18-45-4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6416" y="1916832"/>
            <a:ext cx="1458162" cy="1944216"/>
          </a:xfrm>
          <a:prstGeom prst="rect">
            <a:avLst/>
          </a:prstGeom>
        </p:spPr>
      </p:pic>
      <p:pic>
        <p:nvPicPr>
          <p:cNvPr id="11" name="Obraz 10" descr="B612-2015-08-26-18-14-3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1440160" cy="1920213"/>
          </a:xfrm>
          <a:prstGeom prst="rect">
            <a:avLst/>
          </a:prstGeom>
        </p:spPr>
      </p:pic>
      <p:pic>
        <p:nvPicPr>
          <p:cNvPr id="9" name="Obraz 8" descr="B612-2015-08-23-19-13-1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03648" y="1916831"/>
            <a:ext cx="1440160" cy="1920213"/>
          </a:xfrm>
          <a:prstGeom prst="rect">
            <a:avLst/>
          </a:prstGeom>
        </p:spPr>
      </p:pic>
      <p:pic>
        <p:nvPicPr>
          <p:cNvPr id="6" name="Obraz 5" descr="B612-2015-08-22-14-06-2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843808" y="1916832"/>
            <a:ext cx="2592288" cy="1944216"/>
          </a:xfrm>
          <a:prstGeom prst="rect">
            <a:avLst/>
          </a:prstGeom>
        </p:spPr>
      </p:pic>
      <p:pic>
        <p:nvPicPr>
          <p:cNvPr id="4" name="Obraz 3" descr="B612-2015-08-21-19-13-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76256" y="1916832"/>
            <a:ext cx="1458162" cy="1944216"/>
          </a:xfrm>
          <a:prstGeom prst="rect">
            <a:avLst/>
          </a:prstGeom>
        </p:spPr>
      </p:pic>
      <p:pic>
        <p:nvPicPr>
          <p:cNvPr id="15" name="Obraz 14" descr="B612-2015-08-27-11-51-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5445224"/>
            <a:ext cx="1491430" cy="1988574"/>
          </a:xfrm>
          <a:prstGeom prst="rect">
            <a:avLst/>
          </a:prstGeom>
        </p:spPr>
      </p:pic>
      <p:pic>
        <p:nvPicPr>
          <p:cNvPr id="19" name="Obraz 18" descr="B612-2015-08-27-13-04-02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934475" y="5517232"/>
            <a:ext cx="2209525" cy="1657144"/>
          </a:xfrm>
          <a:prstGeom prst="rect">
            <a:avLst/>
          </a:prstGeom>
        </p:spPr>
      </p:pic>
      <p:pic>
        <p:nvPicPr>
          <p:cNvPr id="18" name="Obraz 17" descr="B612-2015-08-27-13-03-2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788024" y="5517232"/>
            <a:ext cx="2209525" cy="165714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0528" y="0"/>
            <a:ext cx="9144000" cy="6858000"/>
          </a:xfrm>
          <a:effectLst>
            <a:outerShdw blurRad="63500" sx="200000" sy="200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1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Klaffer</a:t>
            </a:r>
            <a:r>
              <a:rPr lang="pl-PL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 2015</a:t>
            </a:r>
            <a:br>
              <a:rPr lang="pl-PL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</a:br>
            <a:r>
              <a:rPr lang="pl-PL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70 </a:t>
            </a:r>
            <a:r>
              <a:rPr lang="pl-PL" sz="1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years</a:t>
            </a:r>
            <a:r>
              <a:rPr lang="pl-PL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pl-PL" sz="1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after</a:t>
            </a:r>
            <a:r>
              <a:rPr lang="pl-PL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…</a:t>
            </a:r>
            <a:endParaRPr lang="pl-PL" sz="1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ell MT" pitchFamily="18" charset="0"/>
              </a:rPr>
              <a:t>Mās</a:t>
            </a:r>
            <a:r>
              <a:rPr lang="pl-PL" dirty="0" smtClean="0">
                <a:latin typeface="Bell MT" pitchFamily="18" charset="0"/>
              </a:rPr>
              <a:t> </a:t>
            </a:r>
            <a:r>
              <a:rPr lang="pl-PL" dirty="0" err="1" smtClean="0">
                <a:latin typeface="Bell MT" pitchFamily="18" charset="0"/>
              </a:rPr>
              <a:t>v</a:t>
            </a:r>
            <a:r>
              <a:rPr lang="pl-PL" sz="3200" b="1" dirty="0" err="1" smtClean="0">
                <a:latin typeface="Bell MT" pitchFamily="18" charset="0"/>
              </a:rPr>
              <a:t>Í</a:t>
            </a:r>
            <a:r>
              <a:rPr lang="pl-PL" dirty="0" err="1" smtClean="0">
                <a:latin typeface="Bell MT" pitchFamily="18" charset="0"/>
              </a:rPr>
              <a:t>deos</a:t>
            </a:r>
            <a:endParaRPr lang="pl-PL" dirty="0">
              <a:latin typeface="Bell MT" pitchFamily="18" charset="0"/>
            </a:endParaRPr>
          </a:p>
        </p:txBody>
      </p:sp>
      <p:pic>
        <p:nvPicPr>
          <p:cNvPr id="22530" name="Picture 2" descr="https://scontent-fra3-1.xx.fbcdn.net/hphotos-xpf1/v/t1.0-9/11873617_10204952546201963_1157301047677889797_n.jpg?oh=5fac7117c3e939425c20e9a691085d99&amp;oe=568352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6" name="B612-2015-08-22-13-41-0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0" y="3501008"/>
            <a:ext cx="3538842" cy="2713112"/>
          </a:xfrm>
          <a:prstGeom prst="rect">
            <a:avLst/>
          </a:prstGeom>
        </p:spPr>
      </p:pic>
      <p:pic>
        <p:nvPicPr>
          <p:cNvPr id="7" name="B612-2015-08-22-14-04-50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0" y="764704"/>
            <a:ext cx="3538842" cy="2713112"/>
          </a:xfrm>
          <a:prstGeom prst="rect">
            <a:avLst/>
          </a:prstGeom>
        </p:spPr>
      </p:pic>
      <p:pic>
        <p:nvPicPr>
          <p:cNvPr id="8" name="B612-2015-08-22-19-23-40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6294275" y="2636912"/>
            <a:ext cx="2849725" cy="3717032"/>
          </a:xfrm>
          <a:prstGeom prst="rect">
            <a:avLst/>
          </a:prstGeom>
        </p:spPr>
      </p:pic>
      <p:pic>
        <p:nvPicPr>
          <p:cNvPr id="9" name="B612-2015-08-25-15-48-59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3491880" y="2708920"/>
            <a:ext cx="2787520" cy="363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mute="1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s-ES" sz="7200" dirty="0" smtClean="0">
                <a:latin typeface="Bell MT" pitchFamily="18" charset="0"/>
              </a:rPr>
              <a:t>Gracias por su atención</a:t>
            </a:r>
            <a:endParaRPr lang="pl-PL" sz="7200" dirty="0">
              <a:latin typeface="Bell MT" pitchFamily="18" charset="0"/>
            </a:endParaRPr>
          </a:p>
        </p:txBody>
      </p:sp>
      <p:pic>
        <p:nvPicPr>
          <p:cNvPr id="4" name="B612-2015-08-29-08-21-1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143000"/>
            <a:ext cx="3505200" cy="4572000"/>
          </a:xfrm>
          <a:prstGeom prst="rect">
            <a:avLst/>
          </a:prstGeom>
        </p:spPr>
      </p:pic>
      <p:pic>
        <p:nvPicPr>
          <p:cNvPr id="5" name="Obraz 4" descr="IMG_20150824_090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24744"/>
            <a:ext cx="3456384" cy="460851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39544" y="63963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Microsoft Yi Baiti" pitchFamily="66" charset="0"/>
                <a:ea typeface="Microsoft Yi Baiti" pitchFamily="66" charset="0"/>
                <a:cs typeface="KodchiangUPC" pitchFamily="18" charset="-34"/>
              </a:rPr>
              <a:t>Creado</a:t>
            </a:r>
            <a:r>
              <a:rPr lang="pl-PL" sz="2400" b="1" dirty="0" smtClean="0">
                <a:latin typeface="Microsoft Yi Baiti" pitchFamily="66" charset="0"/>
                <a:ea typeface="Microsoft Yi Baiti" pitchFamily="66" charset="0"/>
                <a:cs typeface="KodchiangUPC" pitchFamily="18" charset="-34"/>
              </a:rPr>
              <a:t> por Anna </a:t>
            </a:r>
            <a:r>
              <a:rPr lang="pl-PL" sz="2400" b="1" dirty="0" err="1" smtClean="0">
                <a:latin typeface="Microsoft Yi Baiti" pitchFamily="66" charset="0"/>
                <a:ea typeface="Microsoft Yi Baiti" pitchFamily="66" charset="0"/>
                <a:cs typeface="KodchiangUPC" pitchFamily="18" charset="-34"/>
              </a:rPr>
              <a:t>Nerhebecka</a:t>
            </a:r>
            <a:r>
              <a:rPr lang="pl-PL" sz="2400" b="1" dirty="0" smtClean="0">
                <a:latin typeface="Microsoft Yi Baiti" pitchFamily="66" charset="0"/>
                <a:ea typeface="Microsoft Yi Baiti" pitchFamily="66" charset="0"/>
                <a:cs typeface="KodchiangUPC" pitchFamily="18" charset="-34"/>
              </a:rPr>
              <a:t> IIIG</a:t>
            </a:r>
            <a:endParaRPr lang="pl-PL" sz="2400" b="1" dirty="0">
              <a:latin typeface="Microsoft Yi Baiti" pitchFamily="66" charset="0"/>
              <a:ea typeface="Microsoft Yi Baiti" pitchFamily="66" charset="0"/>
              <a:cs typeface="Kodchiang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612-2015-08-21-18-46-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7596" y="1772816"/>
            <a:ext cx="1666404" cy="124980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l-PL" sz="5400" dirty="0" smtClean="0">
                <a:latin typeface="Bell MT" pitchFamily="18" charset="0"/>
              </a:rPr>
              <a:t>El </a:t>
            </a:r>
            <a:r>
              <a:rPr lang="pl-PL" sz="5400" dirty="0" err="1" smtClean="0">
                <a:latin typeface="Bell MT" pitchFamily="18" charset="0"/>
              </a:rPr>
              <a:t>lugar</a:t>
            </a:r>
            <a:endParaRPr lang="pl-PL" sz="5400" dirty="0">
              <a:latin typeface="Bell MT" pitchFamily="18" charset="0"/>
            </a:endParaRPr>
          </a:p>
        </p:txBody>
      </p:sp>
      <p:pic>
        <p:nvPicPr>
          <p:cNvPr id="7" name="Obraz 6" descr="B612-2015-08-27-11-34-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0244" y="0"/>
            <a:ext cx="2363755" cy="1772816"/>
          </a:xfrm>
          <a:prstGeom prst="rect">
            <a:avLst/>
          </a:prstGeom>
        </p:spPr>
      </p:pic>
      <p:pic>
        <p:nvPicPr>
          <p:cNvPr id="10" name="B612-2015-08-21-12-17-4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51520" y="1052736"/>
            <a:ext cx="3069225" cy="2353072"/>
          </a:xfrm>
          <a:prstGeom prst="rect">
            <a:avLst/>
          </a:prstGeom>
        </p:spPr>
      </p:pic>
      <p:pic>
        <p:nvPicPr>
          <p:cNvPr id="5" name="Obraz 4" descr="B612-2015-08-21-19-01-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9296" y="4365104"/>
            <a:ext cx="1874704" cy="1406028"/>
          </a:xfrm>
          <a:prstGeom prst="rect">
            <a:avLst/>
          </a:prstGeom>
        </p:spPr>
      </p:pic>
      <p:pic>
        <p:nvPicPr>
          <p:cNvPr id="9" name="Obraz 8" descr="squarequick_2015828133139535.jpg"/>
          <p:cNvPicPr>
            <a:picLocks noChangeAspect="1"/>
          </p:cNvPicPr>
          <p:nvPr/>
        </p:nvPicPr>
        <p:blipFill>
          <a:blip r:embed="rId9" cstate="print"/>
          <a:srcRect t="21654" b="21654"/>
          <a:stretch>
            <a:fillRect/>
          </a:stretch>
        </p:blipFill>
        <p:spPr>
          <a:xfrm>
            <a:off x="6660232" y="2996953"/>
            <a:ext cx="2483767" cy="1408145"/>
          </a:xfrm>
          <a:prstGeom prst="rect">
            <a:avLst/>
          </a:prstGeom>
        </p:spPr>
      </p:pic>
      <p:pic>
        <p:nvPicPr>
          <p:cNvPr id="12" name="B612-2015-08-27-19-36-31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179512" y="4077072"/>
            <a:ext cx="3063757" cy="2348880"/>
          </a:xfrm>
          <a:prstGeom prst="rect">
            <a:avLst/>
          </a:prstGeom>
        </p:spPr>
      </p:pic>
      <p:pic>
        <p:nvPicPr>
          <p:cNvPr id="13" name="B612-2015-08-27-12-33-22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3563888" y="2276872"/>
            <a:ext cx="2739312" cy="3573016"/>
          </a:xfrm>
          <a:prstGeom prst="rect">
            <a:avLst/>
          </a:prstGeom>
        </p:spPr>
      </p:pic>
      <p:pic>
        <p:nvPicPr>
          <p:cNvPr id="8" name="Obraz 7" descr="IMG_20150819_12534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5166" y="5593031"/>
            <a:ext cx="2248834" cy="126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pl-PL" dirty="0">
                <a:latin typeface="Bell MT" pitchFamily="18" charset="0"/>
              </a:rPr>
              <a:t>L</a:t>
            </a:r>
            <a:r>
              <a:rPr lang="pl-PL" dirty="0" smtClean="0">
                <a:latin typeface="Bell MT" pitchFamily="18" charset="0"/>
              </a:rPr>
              <a:t>os participantes</a:t>
            </a:r>
            <a:endParaRPr lang="pl-PL" dirty="0">
              <a:latin typeface="Bell MT" pitchFamily="18" charset="0"/>
            </a:endParaRPr>
          </a:p>
        </p:txBody>
      </p:sp>
      <p:pic>
        <p:nvPicPr>
          <p:cNvPr id="1032" name="Picture 8" descr="https://scontent-fra3-1.xx.fbcdn.net/hphotos-xtf1/v/t1.0-9/11891063_514026372090868_8635805667625471917_n.jpg?oh=6c36130228b4ebc2624afb515792d25b&amp;oe=567404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029201"/>
          </a:xfrm>
          <a:prstGeom prst="rect">
            <a:avLst/>
          </a:prstGeom>
          <a:noFill/>
        </p:spPr>
      </p:pic>
      <p:pic>
        <p:nvPicPr>
          <p:cNvPr id="9" name="Picture 10" descr="https://scontent-fra3-1.xx.fbcdn.net/hphotos-xtf1/v/t1.0-9/16491_1638191476438562_3253038612933714020_n.jpg?oh=af47eee35cb55c530a5b5b2166304e49&amp;oe=56813CC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26063">
            <a:off x="1420422" y="945483"/>
            <a:ext cx="6656971" cy="4992728"/>
          </a:xfrm>
          <a:prstGeom prst="rect">
            <a:avLst/>
          </a:prstGeom>
          <a:noFill/>
        </p:spPr>
      </p:pic>
      <p:pic>
        <p:nvPicPr>
          <p:cNvPr id="1036" name="Picture 12" descr="https://scontent-fra3-1.xx.fbcdn.net/hphotos-xpf1/v/t1.0-9/11889446_10204952558802278_3135411721147868802_n.jpg?oh=23b8556d41bc94ac2af00bdfd5cc6aae&amp;oe=5679026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7314">
            <a:off x="796922" y="1495778"/>
            <a:ext cx="7733231" cy="5131322"/>
          </a:xfrm>
          <a:prstGeom prst="rect">
            <a:avLst/>
          </a:prstGeom>
          <a:noFill/>
        </p:spPr>
      </p:pic>
      <p:pic>
        <p:nvPicPr>
          <p:cNvPr id="1038" name="Picture 14" descr="https://scontent-fra3-1.xx.fbcdn.net/hphotos-xfp1/v/t1.0-9/11887939_10204952423078885_5573070225139032149_n.jpg?oh=d09d5bd652aa6d823647310a167de50a&amp;oe=567A3BA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96752"/>
            <a:ext cx="7164288" cy="4753804"/>
          </a:xfrm>
          <a:prstGeom prst="rect">
            <a:avLst/>
          </a:prstGeom>
          <a:noFill/>
        </p:spPr>
      </p:pic>
      <p:pic>
        <p:nvPicPr>
          <p:cNvPr id="1040" name="Picture 16" descr="https://scontent-fra3-1.xx.fbcdn.net/hphotos-xpf1/v/t1.0-9/11934993_10204993674230138_1993442114552449407_n.jpg?oh=e86474e14047e6fa4edc1792653e0be0&amp;oe=567CD0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08623">
            <a:off x="1052338" y="801014"/>
            <a:ext cx="7884368" cy="5231608"/>
          </a:xfrm>
          <a:prstGeom prst="rect">
            <a:avLst/>
          </a:prstGeom>
          <a:noFill/>
        </p:spPr>
      </p:pic>
      <p:pic>
        <p:nvPicPr>
          <p:cNvPr id="1042" name="Picture 18" descr="https://scontent-fra3-1.xx.fbcdn.net/hphotos-xlp1/v/t1.0-9/11949429_10204993678110235_2050668224465260458_n.jpg?oh=d987d5d73b88ad371683c6b8e5eadf4b&amp;oe=56616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8404">
            <a:off x="125613" y="1337463"/>
            <a:ext cx="8028384" cy="5327168"/>
          </a:xfrm>
          <a:prstGeom prst="rect">
            <a:avLst/>
          </a:prstGeom>
          <a:noFill/>
        </p:spPr>
      </p:pic>
      <p:pic>
        <p:nvPicPr>
          <p:cNvPr id="1044" name="Picture 20" descr="https://scontent-fra3-1.xx.fbcdn.net/hphotos-xfp1/v/t1.0-9/11880376_10204993687030458_1534271197296309039_n.jpg?oh=3544b70e61169b7e383030d550d890e8&amp;oe=5666D56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7381">
            <a:off x="1115616" y="1412776"/>
            <a:ext cx="7880740" cy="5229200"/>
          </a:xfrm>
          <a:prstGeom prst="rect">
            <a:avLst/>
          </a:prstGeom>
          <a:noFill/>
        </p:spPr>
      </p:pic>
      <p:pic>
        <p:nvPicPr>
          <p:cNvPr id="1046" name="Picture 22" descr="https://scontent-fra3-1.xx.fbcdn.net/hphotos-xfl1/v/t1.0-9/11953261_10205012253854617_8556159615970254260_n.jpg?oh=2324166af55c5fe89913fe8c2a588765&amp;oe=566E4E3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1052736"/>
            <a:ext cx="7452320" cy="4944926"/>
          </a:xfrm>
          <a:prstGeom prst="rect">
            <a:avLst/>
          </a:prstGeom>
          <a:noFill/>
        </p:spPr>
      </p:pic>
      <p:pic>
        <p:nvPicPr>
          <p:cNvPr id="1048" name="Picture 24" descr="https://scontent-fra3-1.xx.fbcdn.net/hphotos-xlf1/v/t1.0-9/11960061_10205012274335129_4788463499477478522_n.jpg?oh=ca21a934add85a669479ed60e490ed50&amp;oe=566DCE8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411413">
            <a:off x="1835696" y="1412776"/>
            <a:ext cx="7164288" cy="4753804"/>
          </a:xfrm>
          <a:prstGeom prst="rect">
            <a:avLst/>
          </a:prstGeom>
          <a:noFill/>
        </p:spPr>
      </p:pic>
      <p:pic>
        <p:nvPicPr>
          <p:cNvPr id="1050" name="Picture 26" descr="https://scontent-fra3-1.xx.fbcdn.net/hphotos-xpf1/v/t1.0-9/11953239_10205012287215451_6477698451581949723_n.jpg?oh=aa298ff8c2ad821921ebe5a01e433753&amp;oe=566E23D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340768"/>
            <a:ext cx="6984776" cy="4634691"/>
          </a:xfrm>
          <a:prstGeom prst="rect">
            <a:avLst/>
          </a:prstGeom>
          <a:noFill/>
        </p:spPr>
      </p:pic>
      <p:pic>
        <p:nvPicPr>
          <p:cNvPr id="1052" name="Picture 28" descr="https://scontent-fra3-1.xx.fbcdn.net/hphotos-xta1/v/t1.0-9/1512836_10205015145686911_8652728172722364848_n.jpg?oh=8af5053c5109d7cbed134017d1ddefc5&amp;oe=566ABE7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281462">
            <a:off x="899592" y="1196752"/>
            <a:ext cx="7092280" cy="4706024"/>
          </a:xfrm>
          <a:prstGeom prst="rect">
            <a:avLst/>
          </a:prstGeom>
          <a:noFill/>
        </p:spPr>
      </p:pic>
      <p:pic>
        <p:nvPicPr>
          <p:cNvPr id="1054" name="Picture 30" descr="https://scontent-fra3-1.xx.fbcdn.net/hphotos-xfp1/v/t1.0-9/11905779_10205015183367853_7235992747348828402_n.jpg?oh=d8a7e6dedc537f8d5891eee1cc838d87&amp;oe=5667BD0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560" y="980728"/>
            <a:ext cx="8244408" cy="5470509"/>
          </a:xfrm>
          <a:prstGeom prst="rect">
            <a:avLst/>
          </a:prstGeom>
          <a:noFill/>
        </p:spPr>
      </p:pic>
      <p:pic>
        <p:nvPicPr>
          <p:cNvPr id="1056" name="Picture 32" descr="https://scontent-fra3-1.xx.fbcdn.net/hphotos-xpf1/v/t1.0-9/11230900_10205015231569058_647353085642191756_n.jpg?oh=8d53f4bbd298850a1e3b08ef27c25ef3&amp;oe=5677667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43231">
            <a:off x="881247" y="1398302"/>
            <a:ext cx="7956376" cy="5279388"/>
          </a:xfrm>
          <a:prstGeom prst="rect">
            <a:avLst/>
          </a:prstGeom>
          <a:noFill/>
        </p:spPr>
      </p:pic>
      <p:pic>
        <p:nvPicPr>
          <p:cNvPr id="1058" name="Picture 34" descr="https://scontent-fra3-1.xx.fbcdn.net/hphotos-xfp1/v/t1.0-9/11947447_901057189976192_3359617753871125190_n.jpg?oh=48b6aaa2d58060c09cddef84bb7fc454&amp;oe=566B2F7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7584" y="864095"/>
            <a:ext cx="7991872" cy="5993905"/>
          </a:xfrm>
          <a:prstGeom prst="rect">
            <a:avLst/>
          </a:prstGeom>
          <a:noFill/>
        </p:spPr>
      </p:pic>
      <p:pic>
        <p:nvPicPr>
          <p:cNvPr id="1060" name="Picture 36" descr="https://scontent-fra3-1.xx.fbcdn.net/hphotos-xtp1/v/t1.0-9/11222912_901057026642875_3144666400116318887_n.jpg?oh=6d8d653986d37f358d7b9e9332104a4d&amp;oe=565DEAD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470970">
            <a:off x="987884" y="1216565"/>
            <a:ext cx="8087883" cy="6065913"/>
          </a:xfrm>
          <a:prstGeom prst="rect">
            <a:avLst/>
          </a:prstGeom>
          <a:noFill/>
        </p:spPr>
      </p:pic>
      <p:pic>
        <p:nvPicPr>
          <p:cNvPr id="23" name="B612-2015-08-26-12-01-5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3347864" y="1772816"/>
            <a:ext cx="325716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accent2"/>
                </a:solidFill>
                <a:latin typeface="GungsuhChe" pitchFamily="49" charset="-127"/>
                <a:ea typeface="GungsuhChe" pitchFamily="49" charset="-127"/>
              </a:rPr>
              <a:t>grupo de investigación</a:t>
            </a:r>
            <a:r>
              <a:rPr lang="pl-PL" sz="2400" dirty="0" smtClean="0">
                <a:latin typeface="GungsuhChe" pitchFamily="49" charset="-127"/>
                <a:ea typeface="GungsuhChe" pitchFamily="49" charset="-127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Matura MT Script Capitals" pitchFamily="66" charset="0"/>
              </a:rPr>
              <a:t>grupo de teatro</a:t>
            </a:r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  <a:latin typeface="Matura MT Script Capitals" pitchFamily="66" charset="0"/>
              </a:rPr>
              <a:t> </a:t>
            </a:r>
            <a:r>
              <a:rPr lang="es-ES" sz="3200" b="1" dirty="0" smtClean="0">
                <a:solidFill>
                  <a:srgbClr val="92D050"/>
                </a:solidFill>
                <a:latin typeface="Modern No. 20" pitchFamily="18" charset="0"/>
              </a:rPr>
              <a:t>grupo cultural</a:t>
            </a:r>
            <a:endParaRPr lang="pl-PL" sz="3200" b="1" dirty="0">
              <a:solidFill>
                <a:srgbClr val="92D050"/>
              </a:solidFill>
              <a:latin typeface="Modern No. 20" pitchFamily="18" charset="0"/>
            </a:endParaRPr>
          </a:p>
        </p:txBody>
      </p:sp>
      <p:pic>
        <p:nvPicPr>
          <p:cNvPr id="16386" name="Picture 2" descr="https://scontent-fra3-1.xx.fbcdn.net/hphotos-xpl1/v/t1.0-9/11951378_10205012239614261_4125953337915117913_n.jpg?oh=d5143db061fe8d917df9de0a18985f8c&amp;oe=565FDE4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1982">
            <a:off x="3454260" y="934113"/>
            <a:ext cx="2910864" cy="1931480"/>
          </a:xfrm>
          <a:prstGeom prst="rect">
            <a:avLst/>
          </a:prstGeom>
          <a:noFill/>
        </p:spPr>
      </p:pic>
      <p:pic>
        <p:nvPicPr>
          <p:cNvPr id="16388" name="Picture 4" descr="https://scontent-fra3-1.xx.fbcdn.net/hphotos-xfp1/v/t1.0-9/11949462_10205012221933819_3910138271390775939_n.jpg?oh=af036b63414a85b2528f8ac4083dd12a&amp;oe=566795D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7041">
            <a:off x="3219224" y="2701922"/>
            <a:ext cx="3166149" cy="2100872"/>
          </a:xfrm>
          <a:prstGeom prst="rect">
            <a:avLst/>
          </a:prstGeom>
          <a:noFill/>
        </p:spPr>
      </p:pic>
      <p:pic>
        <p:nvPicPr>
          <p:cNvPr id="16390" name="Picture 6" descr="https://scontent-fra3-1.xx.fbcdn.net/hphotos-xpf1/v/t1.0-9/11898796_10205012225613911_3737899140531601514_n.jpg?oh=a1cbf205e2bf793a3f537f02c6ca0c4c&amp;oe=565DA6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725144"/>
            <a:ext cx="2997309" cy="1988840"/>
          </a:xfrm>
          <a:prstGeom prst="rect">
            <a:avLst/>
          </a:prstGeom>
          <a:noFill/>
        </p:spPr>
      </p:pic>
      <p:pic>
        <p:nvPicPr>
          <p:cNvPr id="16396" name="Picture 12" descr="https://scontent-fra3-1.xx.fbcdn.net/hphotos-xpf1/v/t1.0-9/11947402_10205015232209074_7321691527917951419_n.jpg?oh=2bf457e21f63f30a1c0c1a508e36a6ec&amp;oe=566596C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0891">
            <a:off x="6332229" y="929741"/>
            <a:ext cx="3023320" cy="2006099"/>
          </a:xfrm>
          <a:prstGeom prst="rect">
            <a:avLst/>
          </a:prstGeom>
          <a:noFill/>
        </p:spPr>
      </p:pic>
      <p:pic>
        <p:nvPicPr>
          <p:cNvPr id="16394" name="Picture 10" descr="https://scontent-fra3-1.xx.fbcdn.net/hphotos-xpa1/v/t1.0-9/1465327_10205012349537009_8229896029609216547_n.jpg?oh=58f4fc018107d564c6e3cc1650dfb643&amp;oe=565E8E6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43992">
            <a:off x="6259251" y="2729670"/>
            <a:ext cx="2888789" cy="1916832"/>
          </a:xfrm>
          <a:prstGeom prst="rect">
            <a:avLst/>
          </a:prstGeom>
          <a:noFill/>
        </p:spPr>
      </p:pic>
      <p:pic>
        <p:nvPicPr>
          <p:cNvPr id="16392" name="Picture 8" descr="https://scontent-fra3-1.xx.fbcdn.net/hphotos-xpf1/v/t1.0-9/11038920_10205012287055447_7286093949097599514_n.jpg?oh=5927319114c807e230a11f80c37c4ba6&amp;oe=567826AB"/>
          <p:cNvPicPr>
            <a:picLocks noChangeAspect="1" noChangeArrowheads="1"/>
          </p:cNvPicPr>
          <p:nvPr/>
        </p:nvPicPr>
        <p:blipFill>
          <a:blip r:embed="rId7" cstate="print"/>
          <a:srcRect t="16535" b="12598"/>
          <a:stretch>
            <a:fillRect/>
          </a:stretch>
        </p:blipFill>
        <p:spPr bwMode="auto">
          <a:xfrm rot="360557">
            <a:off x="6632942" y="4404341"/>
            <a:ext cx="2195736" cy="2345158"/>
          </a:xfrm>
          <a:prstGeom prst="rect">
            <a:avLst/>
          </a:prstGeom>
          <a:noFill/>
        </p:spPr>
      </p:pic>
      <p:pic>
        <p:nvPicPr>
          <p:cNvPr id="16400" name="Picture 16" descr="https://scontent-fra3-1.xx.fbcdn.net/hphotos-xlp1/v/t1.0-9/11954759_10205016480760287_1415174392927529075_n.jpg?oh=829c454866a65de5bede3d3f67151a09&amp;oe=5661F5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08720"/>
            <a:ext cx="3239344" cy="2149440"/>
          </a:xfrm>
          <a:prstGeom prst="rect">
            <a:avLst/>
          </a:prstGeom>
          <a:noFill/>
        </p:spPr>
      </p:pic>
      <p:pic>
        <p:nvPicPr>
          <p:cNvPr id="16402" name="Picture 18" descr="https://scontent-fra3-1.xx.fbcdn.net/hphotos-xpt1/v/t1.0-9/11218703_10205016473480105_4725613947136066510_n.jpg?oh=070f928da76bee6ec8bb802e5ebb220a&amp;oe=566C9D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56646">
            <a:off x="200435" y="2641262"/>
            <a:ext cx="2053879" cy="3095329"/>
          </a:xfrm>
          <a:prstGeom prst="rect">
            <a:avLst/>
          </a:prstGeom>
          <a:noFill/>
        </p:spPr>
      </p:pic>
      <p:pic>
        <p:nvPicPr>
          <p:cNvPr id="16398" name="Picture 14" descr="https://scontent-fra3-1.xx.fbcdn.net/hphotos-xpf1/v/t1.0-9/11013616_10205016470800038_7418592701040807740_n.jpg?oh=3aa7f658a26e1a485ffada3e052d42f4&amp;oe=567790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33911">
            <a:off x="1118000" y="3890984"/>
            <a:ext cx="1958319" cy="295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scontent-fra3-1.xx.fbcdn.net/hphotos-xpt1/v/t1.0-9/11892092_10204993629789027_8689138228277336291_n.jpg?oh=3cd5d1cfbc7e672f988c1e45a94b3980&amp;oe=567267E8"/>
          <p:cNvPicPr>
            <a:picLocks noChangeAspect="1" noChangeArrowheads="1"/>
          </p:cNvPicPr>
          <p:nvPr/>
        </p:nvPicPr>
        <p:blipFill>
          <a:blip r:embed="rId2" cstate="print"/>
          <a:srcRect l="15748" t="14240" r="27559"/>
          <a:stretch>
            <a:fillRect/>
          </a:stretch>
        </p:blipFill>
        <p:spPr bwMode="auto">
          <a:xfrm>
            <a:off x="5772092" y="764704"/>
            <a:ext cx="3371907" cy="338437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pl-PL" dirty="0" smtClean="0">
                <a:latin typeface="Bell MT" pitchFamily="18" charset="0"/>
                <a:ea typeface="GungsuhChe" pitchFamily="49" charset="-127"/>
              </a:rPr>
              <a:t>La </a:t>
            </a:r>
            <a:r>
              <a:rPr lang="pl-PL" dirty="0" err="1" smtClean="0">
                <a:latin typeface="Bell MT" pitchFamily="18" charset="0"/>
                <a:ea typeface="GungsuhChe" pitchFamily="49" charset="-127"/>
              </a:rPr>
              <a:t>boda</a:t>
            </a:r>
            <a:r>
              <a:rPr lang="pl-PL" dirty="0" smtClean="0">
                <a:latin typeface="Bell MT" pitchFamily="18" charset="0"/>
                <a:ea typeface="GungsuhChe" pitchFamily="49" charset="-127"/>
              </a:rPr>
              <a:t> de Sara y </a:t>
            </a:r>
            <a:r>
              <a:rPr lang="pl-PL" dirty="0" err="1" smtClean="0">
                <a:latin typeface="Bell MT" pitchFamily="18" charset="0"/>
                <a:ea typeface="GungsuhChe" pitchFamily="49" charset="-127"/>
              </a:rPr>
              <a:t>Costas</a:t>
            </a:r>
            <a:endParaRPr lang="pl-PL" dirty="0">
              <a:latin typeface="Bell MT" pitchFamily="18" charset="0"/>
              <a:ea typeface="GungsuhChe" pitchFamily="49" charset="-127"/>
            </a:endParaRPr>
          </a:p>
        </p:txBody>
      </p:sp>
      <p:pic>
        <p:nvPicPr>
          <p:cNvPr id="17410" name="Picture 2" descr="https://scontent-fra3-1.xx.fbcdn.net/hphotos-xlf1/v/t1.0-9/11954803_10204993644509395_7344304356517072137_n.jpg?oh=c2e2fadac005cf8dd1178755d9a196c8&amp;oe=56645391"/>
          <p:cNvPicPr>
            <a:picLocks noChangeAspect="1" noChangeArrowheads="1"/>
          </p:cNvPicPr>
          <p:nvPr/>
        </p:nvPicPr>
        <p:blipFill>
          <a:blip r:embed="rId3" cstate="print"/>
          <a:srcRect l="14173" r="12992"/>
          <a:stretch>
            <a:fillRect/>
          </a:stretch>
        </p:blipFill>
        <p:spPr bwMode="auto">
          <a:xfrm>
            <a:off x="1" y="908720"/>
            <a:ext cx="3398858" cy="3096344"/>
          </a:xfrm>
          <a:prstGeom prst="rect">
            <a:avLst/>
          </a:prstGeom>
          <a:noFill/>
        </p:spPr>
      </p:pic>
      <p:pic>
        <p:nvPicPr>
          <p:cNvPr id="17414" name="Picture 6" descr="https://scontent-fra3-1.xx.fbcdn.net/hphotos-xpt1/v/t1.0-9/11891092_10204993652629598_8607679840889975919_n.jpg?oh=82a14be9730c7c71efd6b714cc65dce1&amp;oe=56655BFC"/>
          <p:cNvPicPr>
            <a:picLocks noChangeAspect="1" noChangeArrowheads="1"/>
          </p:cNvPicPr>
          <p:nvPr/>
        </p:nvPicPr>
        <p:blipFill>
          <a:blip r:embed="rId4" cstate="print"/>
          <a:srcRect l="8268" r="12205"/>
          <a:stretch>
            <a:fillRect/>
          </a:stretch>
        </p:blipFill>
        <p:spPr bwMode="auto">
          <a:xfrm>
            <a:off x="2843808" y="1196752"/>
            <a:ext cx="3766464" cy="3142482"/>
          </a:xfrm>
          <a:prstGeom prst="rect">
            <a:avLst/>
          </a:prstGeom>
          <a:noFill/>
        </p:spPr>
      </p:pic>
      <p:pic>
        <p:nvPicPr>
          <p:cNvPr id="17416" name="Picture 8" descr="https://scontent-fra3-1.xx.fbcdn.net/hphotos-xpf1/v/t1.0-9/11933435_10204993658509745_7646173275138100699_n.jpg?oh=84254941aa5f9538d3c59d38d9955c49&amp;oe=567B4F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067944" cy="2699251"/>
          </a:xfrm>
          <a:prstGeom prst="rect">
            <a:avLst/>
          </a:prstGeom>
          <a:noFill/>
        </p:spPr>
      </p:pic>
      <p:pic>
        <p:nvPicPr>
          <p:cNvPr id="17418" name="Picture 10" descr="https://scontent-fra3-1.xx.fbcdn.net/hphotos-xpf1/v/t1.0-9/11896213_10204993649189512_792923294803616681_n.jpg?oh=13ad422c5b98df063c4e27abe1dbba3b&amp;oe=5664264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05064"/>
            <a:ext cx="4032448" cy="2675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pl-PL" dirty="0" err="1" smtClean="0">
                <a:latin typeface="Bell MT" pitchFamily="18" charset="0"/>
              </a:rPr>
              <a:t>Comida</a:t>
            </a:r>
            <a:r>
              <a:rPr lang="pl-PL" dirty="0" smtClean="0">
                <a:latin typeface="Bell MT" pitchFamily="18" charset="0"/>
              </a:rPr>
              <a:t> </a:t>
            </a:r>
            <a:r>
              <a:rPr lang="pl-PL" dirty="0" err="1" smtClean="0">
                <a:latin typeface="Bell MT" pitchFamily="18" charset="0"/>
              </a:rPr>
              <a:t>tradicional</a:t>
            </a:r>
            <a:r>
              <a:rPr lang="pl-PL" dirty="0" smtClean="0">
                <a:latin typeface="Bell MT" pitchFamily="18" charset="0"/>
              </a:rPr>
              <a:t> </a:t>
            </a:r>
            <a:endParaRPr lang="pl-PL" dirty="0">
              <a:latin typeface="Bell MT" pitchFamily="18" charset="0"/>
            </a:endParaRPr>
          </a:p>
        </p:txBody>
      </p:sp>
      <p:pic>
        <p:nvPicPr>
          <p:cNvPr id="18434" name="Picture 2" descr="https://scontent-fra3-1.xx.fbcdn.net/hphotos-xpf1/v/t1.0-9/11899902_10205015224488881_8660239068041588439_n.jpg?oh=a8496e5fe7cbdb3be771312690cdef81&amp;oe=566121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36" name="Picture 4" descr="https://scontent-fra3-1.xx.fbcdn.net/hphotos-xtp1/v/t1.0-9/11923566_10205015224288876_2651550071988467468_n.jpg?oh=7d293f3e2893b437d329570a8238e512&amp;oe=5661CBD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38" name="Picture 6" descr="https://scontent-fra3-1.xx.fbcdn.net/hphotos-xpf1/v/t1.0-9/11905779_10205015178327727_1676880603416903027_n.jpg?oh=b84aa75fe0e2f807cf13420839bba422&amp;oe=5666801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40" name="Picture 8" descr="https://scontent-fra3-1.xx.fbcdn.net/hphotos-xpf1/v/t1.0-9/11898687_10205015176007669_8775594817933754928_n.jpg?oh=6206f149a8b3377d03a7247190bc380a&amp;oe=566A81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42" name="Picture 10" descr="https://scontent-fra3-1.xx.fbcdn.net/hphotos-xpf1/v/t1.0-9/11902420_10205015178847740_1559747010594159568_n.jpg?oh=5c39dabc6f68fa4dbd44792ce0e4d832&amp;oe=566167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44" name="Picture 12" descr="https://scontent-fra3-1.xx.fbcdn.net/hphotos-xtf1/v/t1.0-9/11951809_10205015182247825_2446252680236443681_n.jpg?oh=d273d2f76d3e03d8362180170af87893&amp;oe=5675AD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46" name="Picture 14" descr="https://scontent-fra3-1.xx.fbcdn.net/hphotos-xfp1/v/t1.0-9/11905779_10205015183367853_7235992747348828402_n.jpg?oh=d8a7e6dedc537f8d5891eee1cc838d87&amp;oe=5667BD0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8448" name="Picture 16" descr="https://scontent-fra3-1.xx.fbcdn.net/hphotos-xtf1/v/t1.0-9/11947412_10205015229889016_6369266628126401544_n.jpg?oh=b4940fd0f3ec0d279f8c1b4be9876d7a&amp;oe=5661A9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12" name="B612-2015-08-22-19-23-1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95536" y="1844824"/>
            <a:ext cx="3505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9252520" cy="1143000"/>
          </a:xfrm>
        </p:spPr>
        <p:txBody>
          <a:bodyPr>
            <a:normAutofit/>
          </a:bodyPr>
          <a:lstStyle/>
          <a:p>
            <a:pPr algn="l"/>
            <a:r>
              <a:rPr lang="pl-PL" sz="3600" dirty="0" smtClean="0">
                <a:latin typeface="Bell MT" pitchFamily="18" charset="0"/>
              </a:rPr>
              <a:t>Mauthausen- </a:t>
            </a:r>
            <a:r>
              <a:rPr lang="pl-PL" sz="3600" dirty="0" err="1" smtClean="0">
                <a:latin typeface="Bell MT" pitchFamily="18" charset="0"/>
              </a:rPr>
              <a:t>campo</a:t>
            </a:r>
            <a:r>
              <a:rPr lang="pl-PL" sz="3600" dirty="0" smtClean="0">
                <a:latin typeface="Bell MT" pitchFamily="18" charset="0"/>
              </a:rPr>
              <a:t> de </a:t>
            </a:r>
            <a:r>
              <a:rPr lang="pl-PL" sz="3600" dirty="0" err="1" smtClean="0">
                <a:latin typeface="Bell MT" pitchFamily="18" charset="0"/>
              </a:rPr>
              <a:t>concentración</a:t>
            </a:r>
            <a:r>
              <a:rPr lang="pl-PL" sz="3600" dirty="0" smtClean="0">
                <a:latin typeface="Bell MT" pitchFamily="18" charset="0"/>
              </a:rPr>
              <a:t> y Linz</a:t>
            </a:r>
            <a:endParaRPr lang="pl-PL" sz="3600" dirty="0">
              <a:latin typeface="Bell MT" pitchFamily="18" charset="0"/>
            </a:endParaRPr>
          </a:p>
        </p:txBody>
      </p:sp>
      <p:pic>
        <p:nvPicPr>
          <p:cNvPr id="4" name="Obraz 3" descr="11920503_539591359524104_191390545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2856"/>
            <a:ext cx="4106358" cy="5475144"/>
          </a:xfrm>
          <a:prstGeom prst="rect">
            <a:avLst/>
          </a:prstGeom>
        </p:spPr>
      </p:pic>
      <p:pic>
        <p:nvPicPr>
          <p:cNvPr id="5" name="Obraz 4" descr="11928696_539591062857467_114295284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00" y="782856"/>
            <a:ext cx="4106358" cy="5475144"/>
          </a:xfrm>
          <a:prstGeom prst="rect">
            <a:avLst/>
          </a:prstGeom>
        </p:spPr>
      </p:pic>
      <p:pic>
        <p:nvPicPr>
          <p:cNvPr id="6" name="Obraz 5" descr="11933097_539590979524142_992784949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00" y="932856"/>
            <a:ext cx="4106358" cy="5475144"/>
          </a:xfrm>
          <a:prstGeom prst="rect">
            <a:avLst/>
          </a:prstGeom>
        </p:spPr>
      </p:pic>
      <p:pic>
        <p:nvPicPr>
          <p:cNvPr id="7" name="Obraz 6" descr="11937885_539591239524116_10063067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00" y="1082856"/>
            <a:ext cx="4106358" cy="5475144"/>
          </a:xfrm>
          <a:prstGeom prst="rect">
            <a:avLst/>
          </a:prstGeom>
        </p:spPr>
      </p:pic>
      <p:pic>
        <p:nvPicPr>
          <p:cNvPr id="8" name="Obraz 7" descr="11938109_539591082857465_855534237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00" y="1232856"/>
            <a:ext cx="4106358" cy="5475144"/>
          </a:xfrm>
          <a:prstGeom prst="rect">
            <a:avLst/>
          </a:prstGeom>
        </p:spPr>
      </p:pic>
      <p:pic>
        <p:nvPicPr>
          <p:cNvPr id="9" name="Obraz 8" descr="11940302_539591299524110_90421485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00" y="1382856"/>
            <a:ext cx="4106358" cy="5475144"/>
          </a:xfrm>
          <a:prstGeom prst="rect">
            <a:avLst/>
          </a:prstGeom>
        </p:spPr>
      </p:pic>
      <p:pic>
        <p:nvPicPr>
          <p:cNvPr id="19458" name="Picture 2" descr="https://scontent-fra3-1.xx.fbcdn.net/hphotos-xpt1/v/t1.0-9/11928742_1622376498035997_7646344769795227535_n.jpg?oh=59b12e7b167f7d6a3c5cc01cd2e7ab0b&amp;oe=56790B9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692696"/>
            <a:ext cx="6359691" cy="4769769"/>
          </a:xfrm>
          <a:prstGeom prst="rect">
            <a:avLst/>
          </a:prstGeom>
          <a:noFill/>
        </p:spPr>
      </p:pic>
      <p:pic>
        <p:nvPicPr>
          <p:cNvPr id="12" name="Obraz 11" descr="IMG_201508238_114103.jpg"/>
          <p:cNvPicPr>
            <a:picLocks noChangeAspect="1"/>
          </p:cNvPicPr>
          <p:nvPr/>
        </p:nvPicPr>
        <p:blipFill>
          <a:blip r:embed="rId9" cstate="print"/>
          <a:srcRect t="14668"/>
          <a:stretch>
            <a:fillRect/>
          </a:stretch>
        </p:blipFill>
        <p:spPr>
          <a:xfrm>
            <a:off x="6487755" y="2950260"/>
            <a:ext cx="2656245" cy="3907740"/>
          </a:xfrm>
          <a:prstGeom prst="rect">
            <a:avLst/>
          </a:prstGeom>
        </p:spPr>
      </p:pic>
      <p:pic>
        <p:nvPicPr>
          <p:cNvPr id="19460" name="Picture 4" descr="https://scontent-fra3-1.xx.fbcdn.net/hphotos-xpf1/v/t1.0-9/11988336_1622376851369295_7589243954758780410_n.jpg?oh=dbbbb3dd1196fcbddd07633df329d6e6&amp;oe=566DDDF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2204864"/>
            <a:ext cx="5821783" cy="3280818"/>
          </a:xfrm>
          <a:prstGeom prst="rect">
            <a:avLst/>
          </a:prstGeom>
          <a:noFill/>
        </p:spPr>
      </p:pic>
      <p:pic>
        <p:nvPicPr>
          <p:cNvPr id="19462" name="Picture 6" descr="https://scontent-fra3-1.xx.fbcdn.net/hphotos-xpf1/v/t34.0-12/11948103_915914598481713_759364824_n.jpg?oh=d2551d148e5d69c66bbb7bb83bd3e9b3&amp;oe=55EA0D8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3284984"/>
            <a:ext cx="5508104" cy="3098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pl-PL" dirty="0" smtClean="0">
                <a:latin typeface="Bell MT" pitchFamily="18" charset="0"/>
              </a:rPr>
              <a:t>Los </a:t>
            </a:r>
            <a:r>
              <a:rPr lang="pl-PL" dirty="0" err="1" smtClean="0">
                <a:latin typeface="Bell MT" pitchFamily="18" charset="0"/>
              </a:rPr>
              <a:t>calentares</a:t>
            </a:r>
            <a:endParaRPr lang="pl-PL" dirty="0">
              <a:latin typeface="Bell MT" pitchFamily="18" charset="0"/>
            </a:endParaRPr>
          </a:p>
        </p:txBody>
      </p:sp>
      <p:pic>
        <p:nvPicPr>
          <p:cNvPr id="20482" name="Picture 2" descr="https://scontent-fra3-1.xx.fbcdn.net/hphotos-xpf1/v/t1.0-9/11885182_10204952497480745_8720083771215281686_n.jpg?oh=f120506f0937b5bfdcfb209ae7a4dd6d&amp;oe=567F67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0484" name="Picture 4" descr="https://scontent-fra3-1.xx.fbcdn.net/hphotos-xpt1/v/t1.0-9/11892002_10204952474080160_2893692356396040054_n.jpg?oh=ffc446a6439a256d3266eaf641caae66&amp;oe=568398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0486" name="Picture 6" descr="https://scontent-fra3-1.xx.fbcdn.net/hphotos-xpf1/v/t1.0-9/11899929_10204952558642274_5426045902826841999_n.jpg?oh=16e80faef4993b1622fb970b6cabb458&amp;oe=56ABEA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0488" name="Picture 8" descr="https://scontent-fra3-1.xx.fbcdn.net/hphotos-xpt1/v/t1.0-9/11892085_10204952557882255_5662476405505258928_n.jpg?oh=1c36775f52cb664b8e04008b3debf34b&amp;oe=567E67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0490" name="Picture 10" descr="https://scontent-fra3-1.xx.fbcdn.net/hphotos-xfp1/v/t1.0-9/11855801_10204952468040009_5003239315428801144_n.jpg?oh=72af3f21dd9cf1d037a750efac78aa42&amp;oe=5669440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l-PL" sz="4800" dirty="0" err="1" smtClean="0">
                <a:latin typeface="Bell MT" pitchFamily="18" charset="0"/>
              </a:rPr>
              <a:t>Día</a:t>
            </a:r>
            <a:r>
              <a:rPr lang="pl-PL" sz="4800" dirty="0" smtClean="0">
                <a:latin typeface="Bell MT" pitchFamily="18" charset="0"/>
              </a:rPr>
              <a:t> </a:t>
            </a:r>
            <a:r>
              <a:rPr lang="pl-PL" sz="4800" dirty="0" err="1" smtClean="0">
                <a:latin typeface="Bell MT" pitchFamily="18" charset="0"/>
              </a:rPr>
              <a:t>Europeo</a:t>
            </a:r>
            <a:endParaRPr lang="pl-PL" sz="4800" dirty="0">
              <a:latin typeface="Bell MT" pitchFamily="18" charset="0"/>
            </a:endParaRPr>
          </a:p>
        </p:txBody>
      </p:sp>
      <p:pic>
        <p:nvPicPr>
          <p:cNvPr id="4" name="B612-2015-08-27-19-36-3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572000" cy="3505200"/>
          </a:xfrm>
          <a:prstGeom prst="rect">
            <a:avLst/>
          </a:prstGeom>
        </p:spPr>
      </p:pic>
      <p:pic>
        <p:nvPicPr>
          <p:cNvPr id="5" name="Obraz 4" descr="B612-2015-08-27-19-34-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Obraz 5" descr="B612-2015-08-27-13-03-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Obraz 6" descr="B612-2015-08-27-13-04-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21506" name="Picture 2" descr="https://scontent-fra3-1.xx.fbcdn.net/hphotos-xfp1/v/t1.0-9/11898927_10205016473880115_577171293534128163_n.jpg?oh=4afbd6475f67ea5f123304f7315a8eb2&amp;oe=565E98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8880" y="0"/>
            <a:ext cx="4625120" cy="3068960"/>
          </a:xfrm>
          <a:prstGeom prst="rect">
            <a:avLst/>
          </a:prstGeom>
          <a:noFill/>
        </p:spPr>
      </p:pic>
      <p:pic>
        <p:nvPicPr>
          <p:cNvPr id="21508" name="Picture 4" descr="https://scontent-fra3-1.xx.fbcdn.net/hphotos-xtp1/v/t1.0-9/11220909_10205016476320176_1445384151010233182_n.jpg?oh=575b519fe9b9beb5c64816d58097aedc&amp;oe=566ECE7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824287"/>
            <a:ext cx="4572000" cy="3033713"/>
          </a:xfrm>
          <a:prstGeom prst="rect">
            <a:avLst/>
          </a:prstGeom>
          <a:noFill/>
        </p:spPr>
      </p:pic>
      <p:pic>
        <p:nvPicPr>
          <p:cNvPr id="21510" name="Picture 6" descr="https://scontent-fra3-1.xx.fbcdn.net/hphotos-xpf1/v/t1.0-9/11953036_10205016469960017_1807899890068178411_n.jpg?oh=a8503d16d400e606d01a482adc72dc34&amp;oe=567EDEF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8880" y="1"/>
            <a:ext cx="4625119" cy="3068960"/>
          </a:xfrm>
          <a:prstGeom prst="rect">
            <a:avLst/>
          </a:prstGeom>
          <a:noFill/>
        </p:spPr>
      </p:pic>
      <p:pic>
        <p:nvPicPr>
          <p:cNvPr id="21512" name="Picture 8" descr="https://scontent-fra3-1.xx.fbcdn.net/hphotos-xpf1/v/t1.0-9/11899978_10205016470640034_489547977328946848_n.jpg?oh=c7763d0e24481cb753b7b898f9576c28&amp;oe=567B6AE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8881" y="3789040"/>
            <a:ext cx="4625119" cy="3068960"/>
          </a:xfrm>
          <a:prstGeom prst="rect">
            <a:avLst/>
          </a:prstGeom>
          <a:noFill/>
        </p:spPr>
      </p:pic>
      <p:pic>
        <p:nvPicPr>
          <p:cNvPr id="21514" name="Picture 10" descr="https://scontent-fra3-1.xx.fbcdn.net/hphotos-xfp1/v/t1.0-9/11949462_10205012221933819_3910138271390775939_n.jpg?oh=af036b63414a85b2528f8ac4083dd12a&amp;oe=566795D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1516" name="Picture 12" descr="https://scontent-fra3-1.xx.fbcdn.net/hphotos-xpf1/v/t1.0-9/11902340_10205012224653887_5636624468525062242_n.jpg?oh=2837c3490cf95cdca719c87808093c9d&amp;oe=56731DD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1518" name="Picture 14" descr="https://scontent-fra3-1.xx.fbcdn.net/hphotos-xpt1/v/t1.0-9/11892057_10205012224573885_4781525666318357790_n.jpg?oh=9533bd54d5a34751946eae154f14a078&amp;oe=56662E5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1520" name="Picture 16" descr="https://scontent-fra3-1.xx.fbcdn.net/hphotos-xtf1/v/t1.0-9/11949335_10205012234374130_225200843018629582_n.jpg?oh=b93623a9e96a50dee33dbbb19c118417&amp;oe=56761D9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1522" name="Picture 18" descr="https://scontent-fra3-1.xx.fbcdn.net/hphotos-xpt1/v/t1.0-9/11064270_10205012231814066_3401160985510414197_n.jpg?oh=511082bb934f613fb067da657304b671&amp;oe=56833F5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  <p:pic>
        <p:nvPicPr>
          <p:cNvPr id="21524" name="Picture 20" descr="https://scontent-fra3-1.xx.fbcdn.net/hphotos-xpt1/v/t1.0-9/11953048_10205012231694063_5701593178220524445_n.jpg?oh=d98a477e2a59e8220d7f069058d7c193&amp;oe=567FD4D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790574"/>
            <a:ext cx="9144000" cy="606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44</Words>
  <Application>Microsoft Office PowerPoint</Application>
  <PresentationFormat>Pokaz na ekranie (4:3)</PresentationFormat>
  <Paragraphs>13</Paragraphs>
  <Slides>11</Slides>
  <Notes>1</Notes>
  <HiddenSlides>0</HiddenSlides>
  <MMClips>11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Klaffer 2015 70 years after…</vt:lpstr>
      <vt:lpstr>El lugar</vt:lpstr>
      <vt:lpstr>Los participantes</vt:lpstr>
      <vt:lpstr>grupo de investigación grupo de teatro grupo cultural</vt:lpstr>
      <vt:lpstr>La boda de Sara y Costas</vt:lpstr>
      <vt:lpstr>Comida tradicional </vt:lpstr>
      <vt:lpstr>Mauthausen- campo de concentración y Linz</vt:lpstr>
      <vt:lpstr>Los calentares</vt:lpstr>
      <vt:lpstr>Día Europeo</vt:lpstr>
      <vt:lpstr>Mās vÍdeos</vt:lpstr>
      <vt:lpstr>Gracias por su atención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Klaffer 2015</dc:title>
  <dc:creator>lenovo</dc:creator>
  <cp:lastModifiedBy>lenovo</cp:lastModifiedBy>
  <cp:revision>67</cp:revision>
  <dcterms:created xsi:type="dcterms:W3CDTF">2015-09-02T13:25:46Z</dcterms:created>
  <dcterms:modified xsi:type="dcterms:W3CDTF">2015-09-06T14:47:57Z</dcterms:modified>
</cp:coreProperties>
</file>